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2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49499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245100"/>
            <a:ext cx="11658600" cy="11303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在此键入引文。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标题文本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52794" y="9231630"/>
            <a:ext cx="299213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ubTitle" sz="quarter" idx="1"/>
          </p:nvPr>
        </p:nvSpPr>
        <p:spPr>
          <a:xfrm>
            <a:off x="584200" y="3352800"/>
            <a:ext cx="11658600" cy="1778000"/>
          </a:xfrm>
          <a:prstGeom prst="rect">
            <a:avLst/>
          </a:prstGeom>
        </p:spPr>
        <p:txBody>
          <a:bodyPr/>
          <a:lstStyle>
            <a:lvl1pPr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lvl1pPr>
          </a:lstStyle>
          <a:p>
            <a:pPr/>
            <a:r>
              <a:t>A1前端项目架构介绍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SC Regular"/>
                <a:ea typeface="Yuanti SC Regular"/>
                <a:cs typeface="Yuanti SC Regular"/>
                <a:sym typeface="Yuanti SC Regular"/>
              </a:defRPr>
            </a:lvl1pPr>
          </a:lstStyle>
          <a:p>
            <a:pPr/>
            <a:r>
              <a:t>项目目录结构介绍</a:t>
            </a:r>
          </a:p>
        </p:txBody>
      </p:sp>
      <p:sp>
        <p:nvSpPr>
          <p:cNvPr id="199" name="Shape 199"/>
          <p:cNvSpPr/>
          <p:nvPr/>
        </p:nvSpPr>
        <p:spPr>
          <a:xfrm>
            <a:off x="789228" y="2260600"/>
            <a:ext cx="11608005" cy="4711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pPr>
            <a:r>
              <a:t>README.md    —- 项目介绍文件</a:t>
            </a:r>
          </a:p>
          <a:p>
            <a:pPr lvl="1"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pPr>
            <a:r>
              <a:t>build                 —-前端编译和构建后的目录，最终前端使用的文件</a:t>
            </a:r>
          </a:p>
          <a:p>
            <a:pPr lvl="1"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pPr>
            <a:r>
              <a:t>config               —-配置目录，目前主要是分环境development,test,production的配置</a:t>
            </a:r>
          </a:p>
          <a:p>
            <a:pPr lvl="1"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pPr>
            <a:r>
              <a:t>gulpfile.babel.js —-构建工具gulp的配置文件</a:t>
            </a:r>
          </a:p>
          <a:p>
            <a:pPr lvl="1"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pPr>
            <a:r>
              <a:t>node_modules   —-项目使用第三方模块的安装目录，具体请参考npm</a:t>
            </a:r>
          </a:p>
          <a:p>
            <a:pPr lvl="1"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pPr>
            <a:r>
              <a:t>package.json      —-项目依赖和相关说明 具体文件作用请看考npm</a:t>
            </a:r>
          </a:p>
          <a:p>
            <a:pPr lvl="1"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pPr>
            <a:r>
              <a:t>server                 —-使用NodeJS构建的自动</a:t>
            </a:r>
          </a:p>
          <a:p>
            <a:pPr lvl="1"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pPr>
            <a:r>
              <a:t>server.js              — 服务端启动主文件</a:t>
            </a:r>
          </a:p>
          <a:p>
            <a:pPr lvl="1"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pPr>
            <a:r>
              <a:t>src                      — 前端项目存放目录</a:t>
            </a:r>
          </a:p>
          <a:p>
            <a:pPr lvl="1"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pPr>
            <a:r>
              <a:t>deploy.son         — 项目pm2自动部署脚本</a:t>
            </a:r>
          </a:p>
          <a:p>
            <a:pPr lvl="1"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pPr>
            <a:r>
              <a:t>webpack.config.js —webpack配置文件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SC Regular"/>
                <a:ea typeface="Yuanti SC Regular"/>
                <a:cs typeface="Yuanti SC Regular"/>
                <a:sym typeface="Yuanti SC Regular"/>
              </a:defRPr>
            </a:lvl1pPr>
          </a:lstStyle>
          <a:p>
            <a:pPr/>
            <a:r>
              <a:t>我们使用的技术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xfrm>
            <a:off x="990600" y="2233083"/>
            <a:ext cx="11658600" cy="449466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angualrjs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node.js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gulp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webpack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Babel</a:t>
            </a: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0" y="1828229"/>
            <a:ext cx="908510" cy="20321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9550" y="5168900"/>
            <a:ext cx="3515508" cy="19098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1700" y="3323040"/>
            <a:ext cx="4252565" cy="17719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77332" y="4012251"/>
            <a:ext cx="5181502" cy="51815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02450" y="1877483"/>
            <a:ext cx="4864100" cy="1371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3450" y="2144183"/>
            <a:ext cx="6480725" cy="18274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69" name="Shape 169"/>
          <p:cNvSpPr/>
          <p:nvPr/>
        </p:nvSpPr>
        <p:spPr>
          <a:xfrm>
            <a:off x="4661137" y="5276850"/>
            <a:ext cx="4105352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 JavaScript MVW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3465531" y="3714750"/>
            <a:ext cx="5727701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600"/>
            </a:lvl1pPr>
          </a:lstStyle>
          <a:p>
            <a:pPr/>
            <a:r>
              <a:t>用自动化构建工具增强你的工作流程！</a:t>
            </a:r>
          </a:p>
        </p:txBody>
      </p:sp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3793" y="139129"/>
            <a:ext cx="1571177" cy="35144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73" name="Shape 173"/>
          <p:cNvSpPr/>
          <p:nvPr/>
        </p:nvSpPr>
        <p:spPr>
          <a:xfrm>
            <a:off x="2618155" y="4499799"/>
            <a:ext cx="8251090" cy="361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800"/>
            </a:pPr>
            <a:r>
              <a:t>易于使用</a:t>
            </a:r>
          </a:p>
          <a:p>
            <a:pPr>
              <a:defRPr sz="1800"/>
            </a:pPr>
            <a:r>
              <a:t>通过代码优于配置的策略，Gulp 让简单的任务简单，复杂的任务可管理。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构建快速</a:t>
            </a:r>
          </a:p>
          <a:p>
            <a:pPr>
              <a:defRPr sz="1800"/>
            </a:pPr>
            <a:r>
              <a:t>利用 Node.js 流的威力，你可以快速构建项目并减少频繁的 IO 操作。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插件高质</a:t>
            </a:r>
          </a:p>
          <a:p>
            <a:pPr>
              <a:defRPr sz="1800"/>
            </a:pPr>
            <a:r>
              <a:t>Gulp 严格的插件指南确保插件如你期望的那样简洁高质得工作。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易于学习</a:t>
            </a:r>
          </a:p>
          <a:p>
            <a:pPr>
              <a:defRPr sz="1800"/>
            </a:pPr>
            <a:r>
              <a:t>通过最少的 API，掌握 Gulp 毫不费力，构建工作尽在掌握：如同一系列流管道。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1807502" y="5054600"/>
            <a:ext cx="10175609" cy="1382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Node.js 是一个基于 Chrome V8 引擎的 JavaScript 运行环境。Node.js 使用了一个事件驱动、非阻塞式 I/O 的模型，使其轻量又高效。Node.js 的包管理器 npm，是全球最大的开源库生态系统</a:t>
            </a:r>
          </a:p>
        </p:txBody>
      </p:sp>
      <p:pic>
        <p:nvPicPr>
          <p:cNvPr id="1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0" y="1672040"/>
            <a:ext cx="5087627" cy="21198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1794802" y="5334000"/>
            <a:ext cx="10175609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lvl1pPr>
          </a:lstStyle>
          <a:p>
            <a:pPr/>
            <a:r>
              <a:t>Webpack具有Grunt、Gulp对于静态资源自动化构建的能力，但更重要的是，Webpack弥补了requireJS在模块化方面的缺陷，同时兼容AMD与CMD的模块加载规范，具有更强大的JS模块化的功能。</a:t>
            </a:r>
          </a:p>
        </p:txBody>
      </p:sp>
      <p:pic>
        <p:nvPicPr>
          <p:cNvPr id="1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6665" y="1549400"/>
            <a:ext cx="6011470" cy="32657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1705902" y="5308600"/>
            <a:ext cx="10175609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>
                <a:latin typeface="Yuanti SC Regular"/>
                <a:ea typeface="Yuanti SC Regular"/>
                <a:cs typeface="Yuanti SC Regular"/>
                <a:sym typeface="Yuanti SC Regular"/>
              </a:defRPr>
            </a:lvl1pPr>
          </a:lstStyle>
          <a:p>
            <a:pPr/>
            <a:r>
              <a:t>能够实现 ES6 到 ES5 的代码转换多亏了 Babel (以前叫 6to5) 以及 Traceur 之类的项目。这些转换器 (更准确地说是源代码到源代码的编译器) 可以把你写的符合 ECMAScript 6 标准的代码完美地转换为 ECMAScript 5 标准的代码，并且可以确保良好地运行在所有主流 JavaScript 引擎中。</a:t>
            </a:r>
          </a:p>
        </p:txBody>
      </p:sp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1649" y="634051"/>
            <a:ext cx="5181502" cy="51815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SC Regular"/>
                <a:ea typeface="Yuanti SC Regular"/>
                <a:cs typeface="Yuanti SC Regular"/>
                <a:sym typeface="Yuanti SC Regular"/>
              </a:defRPr>
            </a:lvl1pPr>
          </a:lstStyle>
          <a:p>
            <a:pPr/>
            <a:r>
              <a:t>项目环境的准备</a:t>
            </a:r>
          </a:p>
        </p:txBody>
      </p:sp>
      <p:sp>
        <p:nvSpPr>
          <p:cNvPr id="185" name="Shape 185"/>
          <p:cNvSpPr/>
          <p:nvPr/>
        </p:nvSpPr>
        <p:spPr>
          <a:xfrm>
            <a:off x="3308858" y="2034388"/>
            <a:ext cx="2147012" cy="94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pPr/>
            <a:r>
              <a:t>##安装node.js</a:t>
            </a:r>
          </a:p>
        </p:txBody>
      </p:sp>
      <p:pic>
        <p:nvPicPr>
          <p:cNvPr id="1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2781300"/>
            <a:ext cx="1143000" cy="127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3200" y="2692400"/>
            <a:ext cx="1143000" cy="127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9000" y="2692400"/>
            <a:ext cx="1143000" cy="127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89" name="Shape 189"/>
          <p:cNvSpPr/>
          <p:nvPr/>
        </p:nvSpPr>
        <p:spPr>
          <a:xfrm>
            <a:off x="3308858" y="4675988"/>
            <a:ext cx="2733447" cy="1785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##安装全局gulp</a:t>
            </a:r>
          </a:p>
          <a:p>
            <a:pPr algn="l"/>
          </a:p>
          <a:p>
            <a:pPr algn="l"/>
            <a:r>
              <a:t>nam install gulp -g</a:t>
            </a: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71993" y="4611814"/>
            <a:ext cx="616116" cy="13781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SC Regular"/>
                <a:ea typeface="Yuanti SC Regular"/>
                <a:cs typeface="Yuanti SC Regular"/>
                <a:sym typeface="Yuanti SC Regular"/>
              </a:defRPr>
            </a:lvl1pPr>
          </a:lstStyle>
          <a:p>
            <a:pPr/>
            <a:r>
              <a:t>项目的启动</a:t>
            </a:r>
          </a:p>
        </p:txBody>
      </p:sp>
      <p:sp>
        <p:nvSpPr>
          <p:cNvPr id="193" name="Shape 193"/>
          <p:cNvSpPr/>
          <p:nvPr/>
        </p:nvSpPr>
        <p:spPr>
          <a:xfrm>
            <a:off x="3308858" y="2034388"/>
            <a:ext cx="6387085" cy="1366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##克隆项目</a:t>
            </a:r>
          </a:p>
          <a:p>
            <a:pPr algn="l"/>
            <a:r>
              <a:t>git clone git@github.com:a1cloud/startkit.git</a:t>
            </a:r>
          </a:p>
          <a:p>
            <a:pPr algn="l"/>
            <a:r>
              <a:t>cd startkit</a:t>
            </a:r>
          </a:p>
        </p:txBody>
      </p:sp>
      <p:sp>
        <p:nvSpPr>
          <p:cNvPr id="194" name="Shape 194"/>
          <p:cNvSpPr/>
          <p:nvPr/>
        </p:nvSpPr>
        <p:spPr>
          <a:xfrm>
            <a:off x="3320846" y="4102100"/>
            <a:ext cx="3061108" cy="94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## 安装项目依赖模块</a:t>
            </a:r>
          </a:p>
          <a:p>
            <a:pPr algn="l"/>
            <a:r>
              <a:t>npm i</a:t>
            </a:r>
          </a:p>
        </p:txBody>
      </p:sp>
      <p:sp>
        <p:nvSpPr>
          <p:cNvPr id="195" name="Shape 195"/>
          <p:cNvSpPr/>
          <p:nvPr/>
        </p:nvSpPr>
        <p:spPr>
          <a:xfrm>
            <a:off x="3318103" y="5545938"/>
            <a:ext cx="3676194" cy="94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## 安装项目构建工具gulp</a:t>
            </a:r>
          </a:p>
          <a:p>
            <a:pPr algn="l"/>
            <a:r>
              <a:t>npm i gulp -g</a:t>
            </a:r>
          </a:p>
        </p:txBody>
      </p:sp>
      <p:sp>
        <p:nvSpPr>
          <p:cNvPr id="196" name="Shape 196"/>
          <p:cNvSpPr/>
          <p:nvPr/>
        </p:nvSpPr>
        <p:spPr>
          <a:xfrm>
            <a:off x="3320846" y="7082638"/>
            <a:ext cx="3061108" cy="94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## 启动项目开发模式</a:t>
            </a:r>
          </a:p>
          <a:p>
            <a:pPr algn="l"/>
            <a:r>
              <a:t>gulp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